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285" r:id="rId5"/>
    <p:sldId id="288" r:id="rId6"/>
    <p:sldId id="315" r:id="rId7"/>
    <p:sldId id="286" r:id="rId8"/>
    <p:sldId id="300" r:id="rId9"/>
    <p:sldId id="287" r:id="rId10"/>
    <p:sldId id="308" r:id="rId11"/>
    <p:sldId id="268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289" r:id="rId20"/>
    <p:sldId id="293" r:id="rId21"/>
    <p:sldId id="294" r:id="rId22"/>
    <p:sldId id="270" r:id="rId23"/>
    <p:sldId id="272" r:id="rId24"/>
    <p:sldId id="275" r:id="rId25"/>
    <p:sldId id="267" r:id="rId26"/>
    <p:sldId id="271" r:id="rId27"/>
    <p:sldId id="274" r:id="rId28"/>
    <p:sldId id="309" r:id="rId29"/>
    <p:sldId id="310" r:id="rId30"/>
    <p:sldId id="311" r:id="rId31"/>
    <p:sldId id="312" r:id="rId32"/>
    <p:sldId id="313" r:id="rId33"/>
    <p:sldId id="295" r:id="rId34"/>
    <p:sldId id="296" r:id="rId35"/>
    <p:sldId id="297" r:id="rId36"/>
    <p:sldId id="262" r:id="rId37"/>
    <p:sldId id="263" r:id="rId3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671"/>
  </p:normalViewPr>
  <p:slideViewPr>
    <p:cSldViewPr snapToGrid="0">
      <p:cViewPr varScale="1">
        <p:scale>
          <a:sx n="143" d="100"/>
          <a:sy n="143" d="100"/>
        </p:scale>
        <p:origin x="8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jpeg>
</file>

<file path=ppt/media/image11.gif>
</file>

<file path=ppt/media/image12.jpe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FBCAC4-8A8F-42A9-AED4-666CD537E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E4F473-F1E2-41E6-B659-5E04F4BE2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D1D410-8958-4957-9D63-87A6736F4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743314-F9CE-4C9C-922F-0ABB397EC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BC124C-43AA-4FED-905C-477571BCC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092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78E272-ED61-43BE-9E02-2BC6C99B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AD94B8-EBB4-4D65-AD60-AF38CE075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7788BF-CEE1-4DAD-B511-0C081D088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3A64CA-B875-4D2A-854D-F7FFD504C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950E10-3496-46F9-96AD-46326F935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0015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878230F-382B-4201-9117-89A84A894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7794-0B9E-4017-9EDC-CC5148BAC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6C1C79-DF49-4ECD-8CD5-CCF02D8FA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6144C-7E27-4326-98F7-CDDE2A4E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3C659F-A288-479A-8061-483325A83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3054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319ED3-04D7-49AA-B396-7B00C8C2B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F37DCB-59C9-4CCA-9E9F-409ED18BA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C831C0-8EDD-4748-9BC9-9AEDB035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FC6254-807E-42FB-9CEC-9C75CD12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65FCCC-A01D-4876-BAB0-3923A7F5E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1274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11498A-3FFA-4D8C-8F77-63D18AA11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DD0F16-6A4C-422C-8294-80A050825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4C4BE1-A3BE-41AF-ADFD-2758BC619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4C74B3-D5E9-4415-A344-C60DA7DD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BE3535-9E1A-4511-9CB0-8471BEB48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0057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ABA4C-065A-4A0C-A16A-CB37BA69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2F4526-051E-46DF-A327-13153E3738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0B8EC8-FDE0-457F-9134-CC47AE595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11771C-0B00-4F57-B12C-C4512105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8E46CB-CC99-423C-86E3-B6E85BE63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BACF66-3358-4E6B-BE1D-85CAB528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8899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AD0E5C-3262-4DE2-841F-E9ADAA671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4799F3-8921-42DD-93A7-3A4DF98FB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96C0C5-407F-404C-8887-8B5CDA499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26DD0A8-842B-45BD-BE2F-E392FC769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CA9AD27-7A31-46C1-938E-5DC48B1BF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E1A9BE-2611-4D73-8D13-A10A4D770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F3F92D8-13C8-42E5-94EF-4B69E5ACD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E92D2DC-D641-4FF5-ADF6-41194C08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91666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C590DF-F42A-4A60-A9AB-7A00B0827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4A97D03-727E-4CF9-BDBA-2445252EF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13568C-EC84-42E8-B4A3-522E37E99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EF4B81-2A27-44FC-8AC4-51F5EC72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7769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B0D2430-50AD-446D-B5D3-F99F9C20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F1736C2-60DE-4481-9E30-BCEBB1AC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0036F2-1504-4DCE-8B0A-1D129E7CD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64236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B9921D-9F6E-4481-9816-99563479C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947B02-06D8-4305-B041-4D6C38657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3DE432-20C1-46DC-8752-C77F801B8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245755-6381-462D-B202-CB99CA05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FC432C-EDA5-4274-B233-639152D6A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0DAE2A-5238-44BE-8D5B-38FBBD46C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84864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424CE9-1C0C-431C-B06E-AFF0C7582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2C32BA8-C79A-4B94-9B02-312F5C33A1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E163677-EE9C-4DFE-AB91-E752BE41C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9425ED-A4DF-4AD5-B90B-8A0A390A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0A72E2-9101-43E3-8272-5FB67C5AE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13E8351-35AC-449C-92AD-2B812DE45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07822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011CC-A76F-409D-97BA-3CDB4FC9D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B142DC-019B-4670-B8D3-B166D99D9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7F6207-73C8-4900-B8C8-16682FACE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02119-07BD-48EF-A970-46E081A78F8F}" type="datetimeFigureOut">
              <a:rPr lang="LID4096" smtClean="0"/>
              <a:t>3/24/19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6709E0-A27D-4863-9AF5-9CBD181F4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E97FDD-F65F-4140-884A-AC8E67F64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6A88B-8076-4B22-83E8-F15DE6E3C8A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697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0CEE6B4-E559-434E-B225-9F21D346C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4410627"/>
            <a:ext cx="10515600" cy="1325563"/>
          </a:xfrm>
        </p:spPr>
        <p:txBody>
          <a:bodyPr>
            <a:normAutofit/>
          </a:bodyPr>
          <a:lstStyle/>
          <a:p>
            <a:pPr algn="r"/>
            <a:r>
              <a:rPr lang="ru-RU" sz="3200" b="1" dirty="0"/>
              <a:t>Юрий </a:t>
            </a:r>
            <a:r>
              <a:rPr lang="ru-RU" sz="3200" b="1" dirty="0" err="1"/>
              <a:t>Чихрай</a:t>
            </a:r>
            <a:endParaRPr lang="LID4096" sz="3200" b="1"/>
          </a:p>
        </p:txBody>
      </p:sp>
      <p:sp>
        <p:nvSpPr>
          <p:cNvPr id="6" name="Заголовок 3">
            <a:extLst>
              <a:ext uri="{FF2B5EF4-FFF2-40B4-BE49-F238E27FC236}">
                <a16:creationId xmlns:a16="http://schemas.microsoft.com/office/drawing/2014/main" id="{EC5273DD-EB35-4D92-AB84-76CD9720B99C}"/>
              </a:ext>
            </a:extLst>
          </p:cNvPr>
          <p:cNvSpPr txBox="1">
            <a:spLocks/>
          </p:cNvSpPr>
          <p:nvPr/>
        </p:nvSpPr>
        <p:spPr>
          <a:xfrm>
            <a:off x="1704906" y="2031330"/>
            <a:ext cx="8902134" cy="2096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/>
              <a:t>Streams</a:t>
            </a:r>
          </a:p>
          <a:p>
            <a:pPr algn="ctr"/>
            <a:r>
              <a:rPr lang="ru-RU" sz="6000" b="1"/>
              <a:t>Ликвидация</a:t>
            </a:r>
            <a:r>
              <a:rPr lang="en-US" sz="6000" b="1"/>
              <a:t> </a:t>
            </a:r>
            <a:r>
              <a:rPr lang="ru-RU" sz="6000" b="1"/>
              <a:t>безграмотности</a:t>
            </a:r>
            <a:endParaRPr lang="LID4096" sz="6000"/>
          </a:p>
        </p:txBody>
      </p:sp>
    </p:spTree>
    <p:extLst>
      <p:ext uri="{BB962C8B-B14F-4D97-AF65-F5344CB8AC3E}">
        <p14:creationId xmlns:p14="http://schemas.microsoft.com/office/powerpoint/2010/main" val="2888310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389" y="422634"/>
            <a:ext cx="10515600" cy="1325563"/>
          </a:xfrm>
        </p:spPr>
        <p:txBody>
          <a:bodyPr/>
          <a:lstStyle/>
          <a:p>
            <a:r>
              <a:rPr lang="en-US"/>
              <a:t>Readable</a:t>
            </a:r>
            <a:endParaRPr lang="ru-RU"/>
          </a:p>
        </p:txBody>
      </p:sp>
      <p:pic>
        <p:nvPicPr>
          <p:cNvPr id="6" name="Объект 11">
            <a:extLst>
              <a:ext uri="{FF2B5EF4-FFF2-40B4-BE49-F238E27FC236}">
                <a16:creationId xmlns:a16="http://schemas.microsoft.com/office/drawing/2014/main" id="{57F5F12C-5254-124B-BFC0-58953F433D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6" t="26190" r="11240" b="17007"/>
          <a:stretch/>
        </p:blipFill>
        <p:spPr>
          <a:xfrm>
            <a:off x="414915" y="1857972"/>
            <a:ext cx="11462678" cy="398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5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30" y="537653"/>
            <a:ext cx="10515600" cy="1325563"/>
          </a:xfrm>
        </p:spPr>
        <p:txBody>
          <a:bodyPr/>
          <a:lstStyle/>
          <a:p>
            <a:r>
              <a:rPr lang="en-US" dirty="0"/>
              <a:t>Readable initialization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0CDFE9-91DD-704D-9765-6E69272E8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429" y="3081790"/>
            <a:ext cx="11510856" cy="34780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const readable =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getReadableStreamSomehow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(); // fs, http,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409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Readable life cycle </a:t>
            </a:r>
            <a:r>
              <a:rPr lang="ru-RU" dirty="0"/>
              <a:t>(</a:t>
            </a:r>
            <a:r>
              <a:rPr lang="en-US" dirty="0"/>
              <a:t>fs</a:t>
            </a:r>
            <a:r>
              <a:rPr lang="ru-RU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96" y="1533525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315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30" y="865688"/>
            <a:ext cx="3937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ru-RU" sz="2400" dirty="0"/>
              <a:t>Событие</a:t>
            </a:r>
            <a:r>
              <a:rPr lang="en-US" sz="2400" dirty="0"/>
              <a:t> “open” - </a:t>
            </a:r>
            <a:r>
              <a:rPr lang="ru-RU" sz="2400" dirty="0"/>
              <a:t>«поток»   смог открыть файл</a:t>
            </a:r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5400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29" y="865688"/>
            <a:ext cx="40456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2"/>
            </a:pPr>
            <a:r>
              <a:rPr lang="ru-RU" sz="2400" dirty="0"/>
              <a:t>Событие</a:t>
            </a:r>
            <a:r>
              <a:rPr lang="en-US" sz="2400" dirty="0"/>
              <a:t> “readable” - </a:t>
            </a:r>
            <a:r>
              <a:rPr lang="ru-RU" sz="2400" dirty="0"/>
              <a:t>«поток» содержит новую информацию.</a:t>
            </a:r>
          </a:p>
          <a:p>
            <a:pPr marL="358775" indent="-358775">
              <a:buFont typeface="+mj-lt"/>
              <a:buAutoNum type="arabicPeriod" startAt="2"/>
            </a:pPr>
            <a:endParaRPr lang="ru-RU" sz="2400" dirty="0"/>
          </a:p>
          <a:p>
            <a:r>
              <a:rPr lang="en-US" sz="2400" dirty="0"/>
              <a:t>* </a:t>
            </a:r>
            <a:r>
              <a:rPr lang="ru-RU" sz="2400" dirty="0"/>
              <a:t>Событие так же произойдет, когда достигнут конец потока (событие </a:t>
            </a:r>
            <a:r>
              <a:rPr lang="en-US" sz="2400" dirty="0"/>
              <a:t>”end”</a:t>
            </a:r>
            <a:r>
              <a:rPr lang="ru-RU" sz="2400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5942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30" y="865688"/>
            <a:ext cx="3937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3"/>
            </a:pPr>
            <a:r>
              <a:rPr lang="ru-RU" sz="2400"/>
              <a:t>Работа с потоком.</a:t>
            </a:r>
          </a:p>
          <a:p>
            <a:pPr marL="358775" indent="-358775">
              <a:buFont typeface="+mj-lt"/>
              <a:buAutoNum type="arabicPeriod" startAt="3"/>
            </a:pPr>
            <a:endParaRPr lang="en-US" sz="2400"/>
          </a:p>
          <a:p>
            <a:pPr marL="358775" indent="-358775">
              <a:buFont typeface="+mj-lt"/>
              <a:buAutoNum type="arabicPeriod" startAt="3"/>
            </a:pPr>
            <a:endParaRPr lang="ru-RU" sz="2400"/>
          </a:p>
          <a:p>
            <a:pPr marL="358775" indent="-358775">
              <a:buFont typeface="Arial" panose="020B0604020202020204" pitchFamily="34" charset="0"/>
              <a:buChar char="•"/>
            </a:pPr>
            <a:r>
              <a:rPr lang="ru-RU" sz="2400"/>
              <a:t>Явное чтение: </a:t>
            </a:r>
            <a:endParaRPr lang="en-US" sz="2400"/>
          </a:p>
          <a:p>
            <a:pPr marL="815975" lvl="1" indent="-358775">
              <a:buFont typeface="Courier New" panose="02070309020205020404" pitchFamily="49" charset="0"/>
              <a:buChar char="o"/>
            </a:pPr>
            <a:r>
              <a:rPr lang="ru-RU" sz="2400"/>
              <a:t>.</a:t>
            </a:r>
            <a:r>
              <a:rPr lang="en-US" sz="2400"/>
              <a:t>read([size])</a:t>
            </a:r>
          </a:p>
          <a:p>
            <a:pPr marL="815975" lvl="1" indent="-358775">
              <a:buFont typeface="Courier New" panose="02070309020205020404" pitchFamily="49" charset="0"/>
              <a:buChar char="o"/>
            </a:pPr>
            <a:endParaRPr lang="en-US" sz="2400"/>
          </a:p>
          <a:p>
            <a:pPr marL="358775" indent="-358775">
              <a:buFont typeface="Arial" panose="020B0604020202020204" pitchFamily="34" charset="0"/>
              <a:buChar char="•"/>
            </a:pPr>
            <a:r>
              <a:rPr lang="ru-RU" sz="2400"/>
              <a:t>Неявное:</a:t>
            </a:r>
            <a:endParaRPr lang="en-US" sz="2400"/>
          </a:p>
          <a:p>
            <a:pPr marL="815975" lvl="1" indent="-358775">
              <a:buFont typeface="Courier New" panose="02070309020205020404" pitchFamily="49" charset="0"/>
              <a:buChar char="o"/>
            </a:pPr>
            <a:r>
              <a:rPr lang="en-US" sz="2400"/>
              <a:t>.pipe(destination); </a:t>
            </a:r>
          </a:p>
          <a:p>
            <a:pPr marL="815975" lvl="1" indent="-358775">
              <a:buFont typeface="Courier New" panose="02070309020205020404" pitchFamily="49" charset="0"/>
              <a:buChar char="o"/>
            </a:pPr>
            <a:r>
              <a:rPr lang="en-US" sz="2400"/>
              <a:t>.on(‘data’, chunk =&gt; …)</a:t>
            </a:r>
          </a:p>
        </p:txBody>
      </p:sp>
    </p:spTree>
    <p:extLst>
      <p:ext uri="{BB962C8B-B14F-4D97-AF65-F5344CB8AC3E}">
        <p14:creationId xmlns:p14="http://schemas.microsoft.com/office/powerpoint/2010/main" val="901827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30" y="865688"/>
            <a:ext cx="39370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4"/>
            </a:pPr>
            <a:r>
              <a:rPr lang="ru-RU" sz="2400"/>
              <a:t>Событие </a:t>
            </a:r>
            <a:r>
              <a:rPr lang="en-US" sz="2400"/>
              <a:t>“end” – </a:t>
            </a:r>
            <a:r>
              <a:rPr lang="ru-RU" sz="2400"/>
              <a:t>«поток» получил все данные из источника (вместо данных вернулся </a:t>
            </a:r>
            <a:r>
              <a:rPr lang="en-US" sz="2400"/>
              <a:t>null</a:t>
            </a:r>
            <a:r>
              <a:rPr lang="ru-RU" sz="2400"/>
              <a:t>). 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41133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30" y="865688"/>
            <a:ext cx="3937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5"/>
            </a:pPr>
            <a:r>
              <a:rPr lang="ru-RU" sz="2400" dirty="0"/>
              <a:t>Событие </a:t>
            </a:r>
            <a:r>
              <a:rPr lang="en-US" sz="2400" dirty="0"/>
              <a:t>“close” – </a:t>
            </a:r>
            <a:r>
              <a:rPr lang="ru-RU" sz="2400" dirty="0"/>
              <a:t>«поток» закрыл файловый дескриптор</a:t>
            </a:r>
          </a:p>
          <a:p>
            <a:pPr marL="358775" indent="-358775">
              <a:buFont typeface="+mj-lt"/>
              <a:buAutoNum type="arabicPeriod" startAt="5"/>
            </a:pPr>
            <a:endParaRPr lang="ru-RU" sz="2400" dirty="0"/>
          </a:p>
          <a:p>
            <a:r>
              <a:rPr lang="ru-RU" sz="2400" dirty="0"/>
              <a:t>* Не все потоки генерируют это событие.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9600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2" descr="scheme 20 node2">
            <a:extLst>
              <a:ext uri="{FF2B5EF4-FFF2-40B4-BE49-F238E27FC236}">
                <a16:creationId xmlns:a16="http://schemas.microsoft.com/office/drawing/2014/main" id="{49D71A19-3B14-6944-9C80-72D01F3C203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22" y="865688"/>
            <a:ext cx="7365808" cy="508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FE13D-BC49-5145-9EB7-D587EC396BF8}"/>
              </a:ext>
            </a:extLst>
          </p:cNvPr>
          <p:cNvSpPr txBox="1"/>
          <p:nvPr/>
        </p:nvSpPr>
        <p:spPr>
          <a:xfrm>
            <a:off x="7851629" y="865688"/>
            <a:ext cx="41252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На любом из этапов можно вызвать метод </a:t>
            </a:r>
            <a:r>
              <a:rPr lang="en-US" sz="2400" dirty="0"/>
              <a:t>.destroy(), </a:t>
            </a:r>
            <a:r>
              <a:rPr lang="ru-RU" sz="2400" dirty="0"/>
              <a:t>который уничтожит «поток»</a:t>
            </a:r>
            <a:r>
              <a:rPr lang="en-US" sz="2400" dirty="0"/>
              <a:t> </a:t>
            </a:r>
            <a:r>
              <a:rPr lang="uk-UA" sz="2400" dirty="0" err="1"/>
              <a:t>и</a:t>
            </a:r>
            <a:r>
              <a:rPr lang="uk-UA" sz="2400" dirty="0"/>
              <a:t> </a:t>
            </a:r>
            <a:r>
              <a:rPr lang="uk-UA" sz="2400" dirty="0" err="1"/>
              <a:t>инициирует</a:t>
            </a:r>
            <a:r>
              <a:rPr lang="uk-UA" sz="2400" dirty="0"/>
              <a:t> </a:t>
            </a:r>
            <a:r>
              <a:rPr lang="uk-UA" sz="2400" dirty="0" err="1"/>
              <a:t>событие</a:t>
            </a:r>
            <a:r>
              <a:rPr lang="uk-UA" sz="2400" dirty="0"/>
              <a:t> </a:t>
            </a:r>
            <a:r>
              <a:rPr lang="en-US" sz="2400" dirty="0"/>
              <a:t>“close”.</a:t>
            </a:r>
          </a:p>
        </p:txBody>
      </p:sp>
    </p:spTree>
    <p:extLst>
      <p:ext uri="{BB962C8B-B14F-4D97-AF65-F5344CB8AC3E}">
        <p14:creationId xmlns:p14="http://schemas.microsoft.com/office/powerpoint/2010/main" val="1752176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30" y="537653"/>
            <a:ext cx="10515600" cy="1325563"/>
          </a:xfrm>
        </p:spPr>
        <p:txBody>
          <a:bodyPr/>
          <a:lstStyle/>
          <a:p>
            <a:r>
              <a:rPr lang="en-US"/>
              <a:t>Readable</a:t>
            </a:r>
            <a:r>
              <a:rPr lang="ru-RU"/>
              <a:t> </a:t>
            </a:r>
            <a:r>
              <a:rPr lang="en-US"/>
              <a:t>events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0CDFE9-91DD-704D-9765-6E69272E8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1863216"/>
            <a:ext cx="10253316" cy="414569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readable.on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() =&gt; … );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‘readable’ 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‘data’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‘end’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‘error’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‘close’ 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* ‘open’ // fs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92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275" y="58078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Streams </a:t>
            </a:r>
            <a:r>
              <a:rPr lang="ru-RU">
                <a:cs typeface="Calibri Light"/>
              </a:rPr>
              <a:t>в </a:t>
            </a:r>
            <a:r>
              <a:rPr lang="en-US">
                <a:cs typeface="Calibri Light"/>
              </a:rPr>
              <a:t>NodeJS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9F9387-4231-2D48-8FF0-D6BB7B94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23" y="2100398"/>
            <a:ext cx="10410257" cy="281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05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30" y="537653"/>
            <a:ext cx="10515600" cy="1325563"/>
          </a:xfrm>
        </p:spPr>
        <p:txBody>
          <a:bodyPr/>
          <a:lstStyle/>
          <a:p>
            <a:r>
              <a:rPr lang="en-US"/>
              <a:t>Readable</a:t>
            </a:r>
            <a:r>
              <a:rPr lang="ru-RU"/>
              <a:t> </a:t>
            </a:r>
            <a:r>
              <a:rPr lang="en-US"/>
              <a:t>methods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0CDFE9-91DD-704D-9765-6E69272E8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1863216"/>
            <a:ext cx="10253316" cy="390098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readable.setEncoding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(‘utf-8’);</a:t>
            </a:r>
          </a:p>
          <a:p>
            <a:pPr marL="0" indent="0">
              <a:buNone/>
            </a:pP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readable.pause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 |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readable.isPaused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 |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readable.resume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readable.read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([size]);</a:t>
            </a:r>
          </a:p>
          <a:p>
            <a:pPr marL="0" indent="0">
              <a:buNone/>
            </a:pP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readable.pipe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 |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readable.unpipe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readable.destroy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341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30" y="537653"/>
            <a:ext cx="10515600" cy="1325563"/>
          </a:xfrm>
        </p:spPr>
        <p:txBody>
          <a:bodyPr/>
          <a:lstStyle/>
          <a:p>
            <a:r>
              <a:rPr lang="en-US"/>
              <a:t>Readable</a:t>
            </a:r>
            <a:r>
              <a:rPr lang="ru-RU"/>
              <a:t> </a:t>
            </a:r>
            <a:r>
              <a:rPr lang="en-US"/>
              <a:t>props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0CDFE9-91DD-704D-9765-6E69272E8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104" y="1863216"/>
            <a:ext cx="10253316" cy="3900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readable.readableLength</a:t>
            </a: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readable.readableHighWaterMark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// 16kb/64kb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7A9606-97A3-1148-95D6-70AC352FCB6F}"/>
              </a:ext>
            </a:extLst>
          </p:cNvPr>
          <p:cNvSpPr txBox="1"/>
          <p:nvPr/>
        </p:nvSpPr>
        <p:spPr>
          <a:xfrm>
            <a:off x="7406774" y="57641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324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162" y="638295"/>
            <a:ext cx="10515600" cy="1325563"/>
          </a:xfrm>
        </p:spPr>
        <p:txBody>
          <a:bodyPr/>
          <a:lstStyle/>
          <a:p>
            <a:r>
              <a:rPr lang="en-US"/>
              <a:t>Readable (flowing)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CA08BFD-7FA7-7A48-A819-FC9ACAADE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672" y="184000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b="1"/>
              <a:t>2 режима работы</a:t>
            </a:r>
            <a:r>
              <a:rPr lang="en-US" b="1"/>
              <a:t>:</a:t>
            </a:r>
            <a:endParaRPr lang="ru-RU"/>
          </a:p>
          <a:p>
            <a:pPr>
              <a:lnSpc>
                <a:spcPct val="110000"/>
              </a:lnSpc>
              <a:buFont typeface="Wingdings" panose="020F0302020204030204"/>
              <a:buChar char="Ø"/>
            </a:pPr>
            <a:r>
              <a:rPr lang="en-US"/>
              <a:t>flowing</a:t>
            </a:r>
            <a:endParaRPr lang="en-US">
              <a:cs typeface="Calibri"/>
            </a:endParaRPr>
          </a:p>
          <a:p>
            <a:pPr>
              <a:lnSpc>
                <a:spcPct val="110000"/>
              </a:lnSpc>
              <a:buFont typeface="Wingdings" panose="020F0302020204030204"/>
              <a:buChar char="Ø"/>
            </a:pPr>
            <a:r>
              <a:rPr lang="en-US"/>
              <a:t>paused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ru-RU" b="1"/>
              <a:t>3 состояния потока</a:t>
            </a:r>
            <a:endParaRPr lang="en-US" b="1">
              <a:cs typeface="Calibri"/>
            </a:endParaRPr>
          </a:p>
          <a:p>
            <a:pPr>
              <a:buFont typeface="Wingdings" panose="020F0302020204030204"/>
              <a:buChar char="Ø"/>
            </a:pPr>
            <a:r>
              <a:rPr lang="en-US" err="1"/>
              <a:t>readable.readableFlowing</a:t>
            </a:r>
            <a:r>
              <a:rPr lang="en-US"/>
              <a:t> === null</a:t>
            </a:r>
            <a:endParaRPr lang="en-US">
              <a:cs typeface="Calibri"/>
            </a:endParaRPr>
          </a:p>
          <a:p>
            <a:pPr>
              <a:buFont typeface="Wingdings" panose="020F0302020204030204"/>
              <a:buChar char="Ø"/>
            </a:pPr>
            <a:r>
              <a:rPr lang="en-US" err="1"/>
              <a:t>readable.readableFlowing</a:t>
            </a:r>
            <a:r>
              <a:rPr lang="en-US"/>
              <a:t> === false</a:t>
            </a:r>
            <a:r>
              <a:rPr lang="ru-RU"/>
              <a:t> (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.read()</a:t>
            </a:r>
            <a:r>
              <a:rPr lang="ru-RU"/>
              <a:t>)</a:t>
            </a:r>
            <a:endParaRPr lang="en-US">
              <a:cs typeface="Calibri"/>
            </a:endParaRPr>
          </a:p>
          <a:p>
            <a:pPr>
              <a:buFont typeface="Wingdings" panose="020F0302020204030204"/>
              <a:buChar char="Ø"/>
            </a:pPr>
            <a:r>
              <a:rPr lang="en-US" err="1"/>
              <a:t>readable.readableFlowing</a:t>
            </a:r>
            <a:r>
              <a:rPr lang="en-US"/>
              <a:t> === true </a:t>
            </a:r>
            <a:r>
              <a:rPr lang="en-US">
                <a:cs typeface="Courier New" panose="02070309020205020404" pitchFamily="49" charset="0"/>
              </a:rPr>
              <a:t>(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.on(‘data’, …)</a:t>
            </a:r>
            <a:r>
              <a:rPr lang="en-US"/>
              <a:t>)</a:t>
            </a:r>
            <a:endParaRPr lang="en-US">
              <a:cs typeface="Calibri"/>
            </a:endParaRPr>
          </a:p>
          <a:p>
            <a:endParaRPr lang="en-US" b="1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879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Readable WTF?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CA08BFD-7FA7-7A48-A819-FC9ACAADE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readable.setEncoding</a:t>
            </a:r>
            <a:r>
              <a:rPr lang="en-US" b="1" dirty="0"/>
              <a:t>(), </a:t>
            </a:r>
            <a:r>
              <a:rPr lang="en-US" b="1" dirty="0" err="1"/>
              <a:t>objectMode</a:t>
            </a:r>
            <a:r>
              <a:rPr lang="en-US" b="1" dirty="0"/>
              <a:t> and </a:t>
            </a:r>
            <a:r>
              <a:rPr lang="en-US" b="1" dirty="0" err="1"/>
              <a:t>highWaterMark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84800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Readable </a:t>
            </a:r>
            <a:r>
              <a:rPr lang="en-US" dirty="0" err="1"/>
              <a:t>async</a:t>
            </a:r>
            <a:r>
              <a:rPr lang="en-US" dirty="0"/>
              <a:t> iterator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CA08BFD-7FA7-7A48-A819-FC9ACAADE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function()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for await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chunk of readable){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5323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483" y="609540"/>
            <a:ext cx="10515600" cy="1325563"/>
          </a:xfrm>
        </p:spPr>
        <p:txBody>
          <a:bodyPr/>
          <a:lstStyle/>
          <a:p>
            <a:r>
              <a:rPr lang="en-US"/>
              <a:t>Writable</a:t>
            </a:r>
            <a:endParaRPr lang="ru-RU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88EBCDD1-5BAA-6F45-B090-460FA0B0D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12" y="1690688"/>
            <a:ext cx="8243975" cy="4660452"/>
          </a:xfrm>
        </p:spPr>
      </p:pic>
    </p:spTree>
    <p:extLst>
      <p:ext uri="{BB962C8B-B14F-4D97-AF65-F5344CB8AC3E}">
        <p14:creationId xmlns:p14="http://schemas.microsoft.com/office/powerpoint/2010/main" val="813307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7" y="623917"/>
            <a:ext cx="10515600" cy="1325563"/>
          </a:xfrm>
        </p:spPr>
        <p:txBody>
          <a:bodyPr/>
          <a:lstStyle/>
          <a:p>
            <a:r>
              <a:rPr lang="en-US" dirty="0"/>
              <a:t>Writable initialization</a:t>
            </a:r>
            <a:endParaRPr lang="ru-RU" dirty="0"/>
          </a:p>
        </p:txBody>
      </p:sp>
      <p:sp>
        <p:nvSpPr>
          <p:cNvPr id="6" name="Объект 3">
            <a:extLst>
              <a:ext uri="{FF2B5EF4-FFF2-40B4-BE49-F238E27FC236}">
                <a16:creationId xmlns:a16="http://schemas.microsoft.com/office/drawing/2014/main" id="{72579373-B2AE-7C41-AD34-4F77D769F8E6}"/>
              </a:ext>
            </a:extLst>
          </p:cNvPr>
          <p:cNvSpPr txBox="1">
            <a:spLocks/>
          </p:cNvSpPr>
          <p:nvPr/>
        </p:nvSpPr>
        <p:spPr>
          <a:xfrm>
            <a:off x="463429" y="3081790"/>
            <a:ext cx="11510856" cy="3478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writable =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getWritableStreamSomehow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(); // fs, http, </a:t>
            </a:r>
            <a:r>
              <a:rPr lang="en-US" sz="240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45356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40" y="595163"/>
            <a:ext cx="10515600" cy="1325563"/>
          </a:xfrm>
        </p:spPr>
        <p:txBody>
          <a:bodyPr/>
          <a:lstStyle/>
          <a:p>
            <a:r>
              <a:rPr lang="en-US" dirty="0"/>
              <a:t>Writable life cycle</a:t>
            </a:r>
            <a:endParaRPr lang="ru-RU" dirty="0"/>
          </a:p>
        </p:txBody>
      </p:sp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580" y="1552116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927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53" y="865688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8A9C0-732C-344D-9BB1-68C38C53692C}"/>
              </a:ext>
            </a:extLst>
          </p:cNvPr>
          <p:cNvSpPr txBox="1"/>
          <p:nvPr/>
        </p:nvSpPr>
        <p:spPr>
          <a:xfrm>
            <a:off x="7851630" y="865688"/>
            <a:ext cx="40858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ru-RU" sz="2400" dirty="0"/>
              <a:t>Метод</a:t>
            </a:r>
            <a:r>
              <a:rPr lang="en-US" sz="2400" dirty="0"/>
              <a:t> .write() –</a:t>
            </a:r>
            <a:r>
              <a:rPr lang="ru-RU" sz="2400" dirty="0"/>
              <a:t> пишет данные в «поток». </a:t>
            </a:r>
          </a:p>
          <a:p>
            <a:pPr marL="342900" indent="-342900">
              <a:buFontTx/>
              <a:buAutoNum type="arabicPeriod"/>
            </a:pPr>
            <a:endParaRPr lang="ru-RU" sz="2400" dirty="0"/>
          </a:p>
          <a:p>
            <a:pPr marL="9525"/>
            <a:r>
              <a:rPr lang="ru-RU" sz="2400" dirty="0"/>
              <a:t>Возвращает </a:t>
            </a:r>
            <a:r>
              <a:rPr lang="ru-RU" sz="2400" dirty="0" err="1"/>
              <a:t>булевое</a:t>
            </a:r>
            <a:r>
              <a:rPr lang="ru-RU" sz="2400" dirty="0"/>
              <a:t> значение, которое показывает достиг ли размер буфера значения </a:t>
            </a:r>
            <a:r>
              <a:rPr lang="en-US" sz="2400" i="1" dirty="0" err="1"/>
              <a:t>highWaterMark</a:t>
            </a:r>
            <a:r>
              <a:rPr lang="ru-RU" sz="2400" dirty="0"/>
              <a:t>.</a:t>
            </a:r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5428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53" y="865688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8A9C0-732C-344D-9BB1-68C38C53692C}"/>
              </a:ext>
            </a:extLst>
          </p:cNvPr>
          <p:cNvSpPr txBox="1"/>
          <p:nvPr/>
        </p:nvSpPr>
        <p:spPr>
          <a:xfrm>
            <a:off x="7851630" y="865688"/>
            <a:ext cx="40858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2"/>
            </a:pPr>
            <a:r>
              <a:rPr lang="ru-RU" sz="2400" dirty="0"/>
              <a:t>Событие</a:t>
            </a:r>
            <a:r>
              <a:rPr lang="en-US" sz="2400" dirty="0"/>
              <a:t> “drain” – </a:t>
            </a:r>
            <a:r>
              <a:rPr lang="ru-RU" sz="2400" dirty="0"/>
              <a:t>внутренний буфер очистился и готов получать новую информацию. </a:t>
            </a:r>
          </a:p>
          <a:p>
            <a:pPr marL="342900" indent="-342900">
              <a:buFontTx/>
              <a:buAutoNum type="arabicPeriod" startAt="2"/>
            </a:pPr>
            <a:endParaRPr lang="ru-RU" sz="2400" dirty="0"/>
          </a:p>
          <a:p>
            <a:pPr marL="9525"/>
            <a:r>
              <a:rPr lang="ru-RU" sz="2400" dirty="0"/>
              <a:t>* Ожидать это событие не обязательно, но считается хорошей практикой</a:t>
            </a:r>
            <a:r>
              <a:rPr lang="en-US" sz="2400" dirty="0"/>
              <a:t>,</a:t>
            </a:r>
            <a:r>
              <a:rPr lang="ru-RU" sz="2400" dirty="0"/>
              <a:t> так работают </a:t>
            </a:r>
            <a:r>
              <a:rPr lang="en-US" sz="2400" dirty="0"/>
              <a:t>.pipe()</a:t>
            </a:r>
            <a:endParaRPr lang="ru-RU" sz="2400" dirty="0"/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018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275" y="58078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Streams – instance of </a:t>
            </a:r>
            <a:r>
              <a:rPr lang="en-US" err="1">
                <a:cs typeface="Calibri Light"/>
              </a:rPr>
              <a:t>EventEmitter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B977A9-DF7F-8549-841A-940D133EF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709" y="1906348"/>
            <a:ext cx="5490732" cy="41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173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53" y="865688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8A9C0-732C-344D-9BB1-68C38C53692C}"/>
              </a:ext>
            </a:extLst>
          </p:cNvPr>
          <p:cNvSpPr txBox="1"/>
          <p:nvPr/>
        </p:nvSpPr>
        <p:spPr>
          <a:xfrm>
            <a:off x="7851630" y="865688"/>
            <a:ext cx="40858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3"/>
            </a:pPr>
            <a:r>
              <a:rPr lang="ru-RU" sz="2400" dirty="0"/>
              <a:t>Метод</a:t>
            </a:r>
            <a:r>
              <a:rPr lang="en-US" sz="2400" dirty="0"/>
              <a:t> .end() – </a:t>
            </a:r>
            <a:r>
              <a:rPr lang="ru-RU" sz="2400" dirty="0"/>
              <a:t>передает в поток последний объём данных и закрывает «поток».</a:t>
            </a:r>
          </a:p>
          <a:p>
            <a:pPr marL="342900" indent="-342900">
              <a:buFontTx/>
              <a:buAutoNum type="arabicPeriod" startAt="3"/>
            </a:pPr>
            <a:endParaRPr lang="ru-RU" sz="2400" dirty="0"/>
          </a:p>
          <a:p>
            <a:pPr marL="9525"/>
            <a:r>
              <a:rPr lang="ru-RU" sz="2400" dirty="0"/>
              <a:t>* С помощью него можно передать все данные или не передать ничего.</a:t>
            </a:r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1486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53" y="865688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8A9C0-732C-344D-9BB1-68C38C53692C}"/>
              </a:ext>
            </a:extLst>
          </p:cNvPr>
          <p:cNvSpPr txBox="1"/>
          <p:nvPr/>
        </p:nvSpPr>
        <p:spPr>
          <a:xfrm>
            <a:off x="7851630" y="865688"/>
            <a:ext cx="4085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buFont typeface="+mj-lt"/>
              <a:buAutoNum type="arabicPeriod" startAt="4"/>
            </a:pPr>
            <a:r>
              <a:rPr lang="ru-RU" sz="2400" dirty="0"/>
              <a:t>Событие</a:t>
            </a:r>
            <a:r>
              <a:rPr lang="en-US" sz="2400" dirty="0"/>
              <a:t> “finish” – </a:t>
            </a:r>
            <a:r>
              <a:rPr lang="ru-RU" sz="2400" dirty="0"/>
              <a:t>все данные были переданы получателю. </a:t>
            </a:r>
          </a:p>
        </p:txBody>
      </p:sp>
    </p:spTree>
    <p:extLst>
      <p:ext uri="{BB962C8B-B14F-4D97-AF65-F5344CB8AC3E}">
        <p14:creationId xmlns:p14="http://schemas.microsoft.com/office/powerpoint/2010/main" val="15332827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cheme">
            <a:extLst>
              <a:ext uri="{FF2B5EF4-FFF2-40B4-BE49-F238E27FC236}">
                <a16:creationId xmlns:a16="http://schemas.microsoft.com/office/drawing/2014/main" id="{5086F9C6-4FB3-E14C-BED1-0BDE581E19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53" y="865688"/>
            <a:ext cx="6926677" cy="495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613D68-7DD7-9A4D-AD60-216E282939FB}"/>
              </a:ext>
            </a:extLst>
          </p:cNvPr>
          <p:cNvSpPr txBox="1"/>
          <p:nvPr/>
        </p:nvSpPr>
        <p:spPr>
          <a:xfrm>
            <a:off x="7851629" y="865688"/>
            <a:ext cx="41252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На любом из этапов можно вызвать метод </a:t>
            </a:r>
            <a:r>
              <a:rPr lang="en-US" sz="2400" dirty="0"/>
              <a:t>.destroy(), </a:t>
            </a:r>
            <a:r>
              <a:rPr lang="ru-RU" sz="2400" dirty="0"/>
              <a:t>который уничтожит «поток»</a:t>
            </a:r>
            <a:r>
              <a:rPr lang="en-US" sz="2400" dirty="0"/>
              <a:t> </a:t>
            </a:r>
            <a:r>
              <a:rPr lang="uk-UA" sz="2400" dirty="0" err="1"/>
              <a:t>и</a:t>
            </a:r>
            <a:r>
              <a:rPr lang="uk-UA" sz="2400" dirty="0"/>
              <a:t> </a:t>
            </a:r>
            <a:r>
              <a:rPr lang="uk-UA" sz="2400" dirty="0" err="1"/>
              <a:t>инициирует</a:t>
            </a:r>
            <a:r>
              <a:rPr lang="uk-UA" sz="2400" dirty="0"/>
              <a:t> </a:t>
            </a:r>
            <a:r>
              <a:rPr lang="uk-UA" sz="2400" dirty="0" err="1"/>
              <a:t>событие</a:t>
            </a:r>
            <a:r>
              <a:rPr lang="uk-UA" sz="2400" dirty="0"/>
              <a:t> </a:t>
            </a:r>
            <a:r>
              <a:rPr lang="en-US" sz="2400" dirty="0"/>
              <a:t>“close”.</a:t>
            </a:r>
          </a:p>
        </p:txBody>
      </p:sp>
    </p:spTree>
    <p:extLst>
      <p:ext uri="{BB962C8B-B14F-4D97-AF65-F5344CB8AC3E}">
        <p14:creationId xmlns:p14="http://schemas.microsoft.com/office/powerpoint/2010/main" val="38971615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7" y="623917"/>
            <a:ext cx="10515600" cy="1325563"/>
          </a:xfrm>
        </p:spPr>
        <p:txBody>
          <a:bodyPr/>
          <a:lstStyle/>
          <a:p>
            <a:r>
              <a:rPr lang="en-US"/>
              <a:t>Writable</a:t>
            </a:r>
            <a:r>
              <a:rPr lang="uk-UA"/>
              <a:t> </a:t>
            </a:r>
            <a:r>
              <a:rPr lang="en-US"/>
              <a:t>events</a:t>
            </a:r>
            <a:endParaRPr lang="ru-RU"/>
          </a:p>
        </p:txBody>
      </p:sp>
      <p:sp>
        <p:nvSpPr>
          <p:cNvPr id="6" name="Объект 3">
            <a:extLst>
              <a:ext uri="{FF2B5EF4-FFF2-40B4-BE49-F238E27FC236}">
                <a16:creationId xmlns:a16="http://schemas.microsoft.com/office/drawing/2014/main" id="{A4BE8D4A-28B4-2C45-9252-4D15EC994220}"/>
              </a:ext>
            </a:extLst>
          </p:cNvPr>
          <p:cNvSpPr txBox="1">
            <a:spLocks/>
          </p:cNvSpPr>
          <p:nvPr/>
        </p:nvSpPr>
        <p:spPr>
          <a:xfrm>
            <a:off x="1045028" y="1863216"/>
            <a:ext cx="10253316" cy="4145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() =&gt; … );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‘drain’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‘finish’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‘error’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‘pipe’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unpipe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‘close’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34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7" y="623917"/>
            <a:ext cx="10515600" cy="1325563"/>
          </a:xfrm>
        </p:spPr>
        <p:txBody>
          <a:bodyPr/>
          <a:lstStyle/>
          <a:p>
            <a:r>
              <a:rPr lang="en-US"/>
              <a:t>Writable</a:t>
            </a:r>
            <a:r>
              <a:rPr lang="ru-RU"/>
              <a:t> </a:t>
            </a:r>
            <a:r>
              <a:rPr lang="en-US"/>
              <a:t>methods</a:t>
            </a:r>
            <a:endParaRPr lang="ru-RU"/>
          </a:p>
        </p:txBody>
      </p:sp>
      <p:sp>
        <p:nvSpPr>
          <p:cNvPr id="6" name="Объект 3">
            <a:extLst>
              <a:ext uri="{FF2B5EF4-FFF2-40B4-BE49-F238E27FC236}">
                <a16:creationId xmlns:a16="http://schemas.microsoft.com/office/drawing/2014/main" id="{B9C3F2A9-29D9-C044-A3BF-9A9A08ADBDA1}"/>
              </a:ext>
            </a:extLst>
          </p:cNvPr>
          <p:cNvSpPr txBox="1">
            <a:spLocks/>
          </p:cNvSpPr>
          <p:nvPr/>
        </p:nvSpPr>
        <p:spPr>
          <a:xfrm>
            <a:off x="1045028" y="1863216"/>
            <a:ext cx="10253316" cy="3900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writable.setDefaultEncoding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(‘utf-8’);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writable.cork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|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writable.uncork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writable.write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(chunk);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([chunk][, encoding][, callback]);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writable.destroy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311312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7" y="623917"/>
            <a:ext cx="10515600" cy="1325563"/>
          </a:xfrm>
        </p:spPr>
        <p:txBody>
          <a:bodyPr/>
          <a:lstStyle/>
          <a:p>
            <a:r>
              <a:rPr lang="en-US"/>
              <a:t>Writable props</a:t>
            </a:r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776BE8-037E-D541-A8F0-4172B7B8B3F0}"/>
              </a:ext>
            </a:extLst>
          </p:cNvPr>
          <p:cNvSpPr txBox="1">
            <a:spLocks/>
          </p:cNvSpPr>
          <p:nvPr/>
        </p:nvSpPr>
        <p:spPr>
          <a:xfrm>
            <a:off x="1089104" y="1863216"/>
            <a:ext cx="10253316" cy="390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writable.writableLength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writable.writableHighWaterMark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// 16kb/64kb</a:t>
            </a:r>
          </a:p>
        </p:txBody>
      </p:sp>
    </p:spTree>
    <p:extLst>
      <p:ext uri="{BB962C8B-B14F-4D97-AF65-F5344CB8AC3E}">
        <p14:creationId xmlns:p14="http://schemas.microsoft.com/office/powerpoint/2010/main" val="3705988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11" y="595163"/>
            <a:ext cx="10515600" cy="1325563"/>
          </a:xfrm>
        </p:spPr>
        <p:txBody>
          <a:bodyPr/>
          <a:lstStyle/>
          <a:p>
            <a:r>
              <a:rPr lang="en-US"/>
              <a:t>Duplex &amp; Transform</a:t>
            </a:r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CFE1FAC1-B4A7-984A-8E18-25AE823B0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580" y="1705065"/>
            <a:ext cx="8919595" cy="4998402"/>
          </a:xfrm>
        </p:spPr>
      </p:pic>
    </p:spTree>
    <p:extLst>
      <p:ext uri="{BB962C8B-B14F-4D97-AF65-F5344CB8AC3E}">
        <p14:creationId xmlns:p14="http://schemas.microsoft.com/office/powerpoint/2010/main" val="41124370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30" y="710182"/>
            <a:ext cx="10515600" cy="1325563"/>
          </a:xfrm>
        </p:spPr>
        <p:txBody>
          <a:bodyPr/>
          <a:lstStyle/>
          <a:p>
            <a:r>
              <a:rPr lang="en-US"/>
              <a:t>Streams API from NodeJS v10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CF78BC-BD17-A04E-9607-0DA335566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73" y="206851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err="1">
                <a:latin typeface="Courier New" panose="02070309020205020404" pitchFamily="49" charset="0"/>
                <a:cs typeface="Courier New" panose="02070309020205020404" pitchFamily="49" charset="0"/>
              </a:rPr>
              <a:t>stream.finished</a:t>
            </a:r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(stream, callback);</a:t>
            </a:r>
          </a:p>
          <a:p>
            <a:endParaRPr lang="en-US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err="1">
                <a:latin typeface="Courier New" panose="02070309020205020404" pitchFamily="49" charset="0"/>
                <a:cs typeface="Courier New" panose="02070309020205020404" pitchFamily="49" charset="0"/>
              </a:rPr>
              <a:t>stream.pipeline</a:t>
            </a:r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(...streams[, callback])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7825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40" y="552031"/>
            <a:ext cx="10515600" cy="1325563"/>
          </a:xfrm>
        </p:spPr>
        <p:txBody>
          <a:bodyPr/>
          <a:lstStyle/>
          <a:p>
            <a:r>
              <a:rPr lang="ru-RU">
                <a:cs typeface="Calibri Light"/>
              </a:rPr>
              <a:t>Зачем это нужно:</a:t>
            </a:r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49E1-4D50-4EBD-BAE4-7678EE38D717}"/>
              </a:ext>
            </a:extLst>
          </p:cNvPr>
          <p:cNvSpPr txBox="1"/>
          <p:nvPr/>
        </p:nvSpPr>
        <p:spPr>
          <a:xfrm>
            <a:off x="1487837" y="2510727"/>
            <a:ext cx="9453966" cy="193899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4000">
                <a:latin typeface="Calibri Light"/>
                <a:cs typeface="Calibri Light"/>
              </a:rPr>
              <a:t>Обрабатывать большое количество информации используя минимальное количество ресурсов</a:t>
            </a:r>
          </a:p>
        </p:txBody>
      </p:sp>
    </p:spTree>
    <p:extLst>
      <p:ext uri="{BB962C8B-B14F-4D97-AF65-F5344CB8AC3E}">
        <p14:creationId xmlns:p14="http://schemas.microsoft.com/office/powerpoint/2010/main" val="420074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40" y="552031"/>
            <a:ext cx="10515600" cy="1325563"/>
          </a:xfrm>
        </p:spPr>
        <p:txBody>
          <a:bodyPr/>
          <a:lstStyle/>
          <a:p>
            <a:r>
              <a:rPr lang="ru-RU" dirty="0">
                <a:cs typeface="Calibri Light"/>
              </a:rPr>
              <a:t>Зачем я вам об этом рассказываю?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63FDFF7-DE00-FD4A-891B-AE03DA8B3FF5}"/>
              </a:ext>
            </a:extLst>
          </p:cNvPr>
          <p:cNvSpPr/>
          <p:nvPr/>
        </p:nvSpPr>
        <p:spPr>
          <a:xfrm>
            <a:off x="622540" y="1502688"/>
            <a:ext cx="441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# </a:t>
            </a:r>
            <a:r>
              <a:rPr lang="ru-RU" dirty="0" err="1"/>
              <a:t>node</a:t>
            </a:r>
            <a:r>
              <a:rPr lang="ru-RU" dirty="0"/>
              <a:t> </a:t>
            </a:r>
            <a:r>
              <a:rPr lang="ru-RU" dirty="0" err="1"/>
              <a:t>perf</a:t>
            </a:r>
            <a:r>
              <a:rPr lang="ru-RU" dirty="0"/>
              <a:t>_</a:t>
            </a:r>
            <a:r>
              <a:rPr lang="en-US" dirty="0" err="1"/>
              <a:t>readFile</a:t>
            </a:r>
            <a:r>
              <a:rPr lang="ru-RU" dirty="0"/>
              <a:t>.</a:t>
            </a:r>
            <a:r>
              <a:rPr lang="ru-RU" dirty="0" err="1"/>
              <a:t>js</a:t>
            </a:r>
            <a:endParaRPr lang="en-US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359F6A5-F7BF-8F4E-B3C3-F55BA274F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9334"/>
            <a:ext cx="12192000" cy="366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18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40" y="552031"/>
            <a:ext cx="10515600" cy="1325563"/>
          </a:xfrm>
        </p:spPr>
        <p:txBody>
          <a:bodyPr/>
          <a:lstStyle/>
          <a:p>
            <a:r>
              <a:rPr lang="ru-RU" dirty="0">
                <a:cs typeface="Calibri Light"/>
              </a:rPr>
              <a:t>Зачем я вам об этом рассказываю?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63FDFF7-DE00-FD4A-891B-AE03DA8B3FF5}"/>
              </a:ext>
            </a:extLst>
          </p:cNvPr>
          <p:cNvSpPr/>
          <p:nvPr/>
        </p:nvSpPr>
        <p:spPr>
          <a:xfrm>
            <a:off x="622540" y="1502688"/>
            <a:ext cx="441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# </a:t>
            </a:r>
            <a:r>
              <a:rPr lang="ru-RU" dirty="0" err="1"/>
              <a:t>node</a:t>
            </a:r>
            <a:r>
              <a:rPr lang="ru-RU" dirty="0"/>
              <a:t> </a:t>
            </a:r>
            <a:r>
              <a:rPr lang="ru-RU" dirty="0" err="1"/>
              <a:t>perf_stream.js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2E10E6A-5537-E24C-9AAB-635725CFA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1332"/>
            <a:ext cx="12192000" cy="371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06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95C04-C539-844A-B6F0-69B9B318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162" y="609540"/>
            <a:ext cx="10515600" cy="1325563"/>
          </a:xfrm>
        </p:spPr>
        <p:txBody>
          <a:bodyPr/>
          <a:lstStyle/>
          <a:p>
            <a:r>
              <a:rPr lang="ru-RU">
                <a:cs typeface="Calibri Light"/>
              </a:rPr>
              <a:t>Зачем я вам об этом рассказываю?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D5D746-D5E8-A343-8809-FA8AC10C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752" y="1935103"/>
            <a:ext cx="9110420" cy="390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2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45149E1-4D50-4EBD-BAE4-7678EE38D717}"/>
              </a:ext>
            </a:extLst>
          </p:cNvPr>
          <p:cNvSpPr txBox="1"/>
          <p:nvPr/>
        </p:nvSpPr>
        <p:spPr>
          <a:xfrm>
            <a:off x="1558176" y="2707675"/>
            <a:ext cx="9453966" cy="110799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6600">
                <a:latin typeface="Calibri Light"/>
                <a:cs typeface="Calibri Light"/>
              </a:rPr>
              <a:t>Какие бывают потоки?</a:t>
            </a:r>
          </a:p>
        </p:txBody>
      </p:sp>
    </p:spTree>
    <p:extLst>
      <p:ext uri="{BB962C8B-B14F-4D97-AF65-F5344CB8AC3E}">
        <p14:creationId xmlns:p14="http://schemas.microsoft.com/office/powerpoint/2010/main" val="158465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D4575-3017-7C45-A246-CC2A1F44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389" y="422634"/>
            <a:ext cx="10515600" cy="1325563"/>
          </a:xfrm>
        </p:spPr>
        <p:txBody>
          <a:bodyPr/>
          <a:lstStyle/>
          <a:p>
            <a:r>
              <a:rPr lang="en-US"/>
              <a:t>Readable</a:t>
            </a:r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9FED368-6E14-D84A-8DD0-41BF13E60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551" y="1460650"/>
            <a:ext cx="9331992" cy="5227066"/>
          </a:xfrm>
        </p:spPr>
      </p:pic>
    </p:spTree>
    <p:extLst>
      <p:ext uri="{BB962C8B-B14F-4D97-AF65-F5344CB8AC3E}">
        <p14:creationId xmlns:p14="http://schemas.microsoft.com/office/powerpoint/2010/main" val="40589344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7799</TotalTime>
  <Words>594</Words>
  <Application>Microsoft Macintosh PowerPoint</Application>
  <PresentationFormat>Широкоэкранный</PresentationFormat>
  <Paragraphs>123</Paragraphs>
  <Slides>37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Wingdings</vt:lpstr>
      <vt:lpstr>Тема Office</vt:lpstr>
      <vt:lpstr>Юрий Чихрай</vt:lpstr>
      <vt:lpstr>Streams в NodeJS</vt:lpstr>
      <vt:lpstr>Streams – instance of EventEmitter</vt:lpstr>
      <vt:lpstr>Зачем это нужно:</vt:lpstr>
      <vt:lpstr>Зачем я вам об этом рассказываю?</vt:lpstr>
      <vt:lpstr>Зачем я вам об этом рассказываю?</vt:lpstr>
      <vt:lpstr>Зачем я вам об этом рассказываю?</vt:lpstr>
      <vt:lpstr>Презентация PowerPoint</vt:lpstr>
      <vt:lpstr>Readable</vt:lpstr>
      <vt:lpstr>Readable</vt:lpstr>
      <vt:lpstr>Readable initialization</vt:lpstr>
      <vt:lpstr>Readable life cycle (fs)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Readable events</vt:lpstr>
      <vt:lpstr>Readable methods</vt:lpstr>
      <vt:lpstr>Readable props</vt:lpstr>
      <vt:lpstr>Readable (flowing)</vt:lpstr>
      <vt:lpstr>Readable WTF?</vt:lpstr>
      <vt:lpstr>Readable async iterator</vt:lpstr>
      <vt:lpstr>Writable</vt:lpstr>
      <vt:lpstr>Writable initialization</vt:lpstr>
      <vt:lpstr>Writable life cycle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Writable events</vt:lpstr>
      <vt:lpstr>Writable methods</vt:lpstr>
      <vt:lpstr>Writable props</vt:lpstr>
      <vt:lpstr>Duplex &amp; Transform</vt:lpstr>
      <vt:lpstr>Streams API from NodeJS v10</vt:lpstr>
    </vt:vector>
  </TitlesOfParts>
  <Manager/>
  <Company/>
  <LinksUpToDate>false</LinksUpToDate>
  <SharedDoc>false</SharedDoc>
  <HyperlinkBase/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A_Kakovkina</dc:creator>
  <cp:keywords/>
  <dc:description/>
  <cp:lastModifiedBy>YuRi Chihray</cp:lastModifiedBy>
  <cp:revision>40</cp:revision>
  <dcterms:created xsi:type="dcterms:W3CDTF">2018-09-01T09:59:51Z</dcterms:created>
  <dcterms:modified xsi:type="dcterms:W3CDTF">2019-03-25T09:22:07Z</dcterms:modified>
  <cp:category/>
</cp:coreProperties>
</file>

<file path=docProps/thumbnail.jpeg>
</file>